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 autoAdjust="0"/>
  </p:normalViewPr>
  <p:slideViewPr>
    <p:cSldViewPr snapToGrid="0" snapToObjects="1">
      <p:cViewPr varScale="1">
        <p:scale>
          <a:sx n="83" d="100"/>
          <a:sy n="83" d="100"/>
        </p:scale>
        <p:origin x="-4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5094179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  <p:pic>
        <p:nvPicPr>
          <p:cNvPr id="6" name="Logo Coni Ragazzi_def.png"/>
          <p:cNvPicPr>
            <a:picLocks noChangeAspect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644751" y="414792"/>
            <a:ext cx="2169573" cy="1028137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Immagine 1" descr="Piede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980421"/>
            <a:ext cx="9144000" cy="8708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352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924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496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068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640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email.png" descr="email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347185" y="4437805"/>
            <a:ext cx="1441215" cy="1342283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Fascia.png" descr="Fascia.png"/>
          <p:cNvPicPr>
            <a:picLocks noChangeAspect="1"/>
          </p:cNvPicPr>
          <p:nvPr/>
        </p:nvPicPr>
        <p:blipFill>
          <a:blip r:embed="rId3" cstate="print">
            <a:extLst/>
          </a:blip>
          <a:srcRect t="7444"/>
          <a:stretch>
            <a:fillRect/>
          </a:stretch>
        </p:blipFill>
        <p:spPr>
          <a:xfrm>
            <a:off x="319087" y="-1"/>
            <a:ext cx="2182813" cy="5964239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bimbo5.png" descr="bimbo5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-6232" y="1387475"/>
            <a:ext cx="3346450" cy="399415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Shape 23"/>
          <p:cNvSpPr/>
          <p:nvPr/>
        </p:nvSpPr>
        <p:spPr>
          <a:xfrm>
            <a:off x="2903537" y="3319462"/>
            <a:ext cx="3641726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200000"/>
              </a:lnSpc>
              <a:defRPr>
                <a:solidFill>
                  <a:srgbClr val="0C377B"/>
                </a:solidFill>
                <a:latin typeface="Gotham"/>
                <a:ea typeface="Gotham"/>
                <a:cs typeface="Gotham"/>
                <a:sym typeface="Gotham"/>
              </a:defRPr>
            </a:pPr>
            <a:r>
              <a:rPr dirty="0" err="1"/>
              <a:t>Comitato</a:t>
            </a:r>
            <a:r>
              <a:rPr dirty="0"/>
              <a:t> </a:t>
            </a:r>
            <a:r>
              <a:rPr dirty="0" smtClean="0"/>
              <a:t>C</a:t>
            </a:r>
            <a:r>
              <a:rPr lang="it-IT" dirty="0" smtClean="0"/>
              <a:t>ONI</a:t>
            </a:r>
            <a:r>
              <a:rPr dirty="0" smtClean="0"/>
              <a:t> </a:t>
            </a:r>
            <a:r>
              <a:rPr lang="it-IT" dirty="0" smtClean="0"/>
              <a:t>Lombardia</a:t>
            </a:r>
            <a:endParaRPr dirty="0"/>
          </a:p>
          <a:p>
            <a:pPr>
              <a:lnSpc>
                <a:spcPct val="200000"/>
              </a:lnSpc>
              <a:defRPr>
                <a:solidFill>
                  <a:srgbClr val="0C377B"/>
                </a:solidFill>
                <a:latin typeface="Gotham Book"/>
                <a:ea typeface="Gotham Book"/>
                <a:cs typeface="Gotham Book"/>
                <a:sym typeface="Gotham Book"/>
              </a:defRPr>
            </a:pPr>
            <a:r>
              <a:rPr lang="it-IT" dirty="0" smtClean="0"/>
              <a:t>V</a:t>
            </a:r>
            <a:r>
              <a:rPr dirty="0" err="1" smtClean="0"/>
              <a:t>ia</a:t>
            </a:r>
            <a:r>
              <a:rPr lang="it-IT" dirty="0" smtClean="0"/>
              <a:t> </a:t>
            </a:r>
            <a:r>
              <a:rPr lang="it-IT" dirty="0" err="1" smtClean="0"/>
              <a:t>Piranesi</a:t>
            </a:r>
            <a:r>
              <a:rPr lang="it-IT" dirty="0" smtClean="0"/>
              <a:t>, 46</a:t>
            </a:r>
            <a:endParaRPr dirty="0"/>
          </a:p>
          <a:p>
            <a:pPr>
              <a:lnSpc>
                <a:spcPct val="200000"/>
              </a:lnSpc>
              <a:defRPr>
                <a:solidFill>
                  <a:srgbClr val="0C377B"/>
                </a:solidFill>
                <a:latin typeface="Gotham Book"/>
                <a:ea typeface="Gotham Book"/>
                <a:cs typeface="Gotham Book"/>
                <a:sym typeface="Gotham Book"/>
              </a:defRPr>
            </a:pPr>
            <a:r>
              <a:rPr lang="it-IT" dirty="0" smtClean="0"/>
              <a:t>T</a:t>
            </a:r>
            <a:r>
              <a:rPr dirty="0" err="1" smtClean="0"/>
              <a:t>elefono</a:t>
            </a:r>
            <a:r>
              <a:rPr lang="it-IT" dirty="0" smtClean="0"/>
              <a:t> </a:t>
            </a:r>
            <a:r>
              <a:rPr lang="it-IT" dirty="0" smtClean="0"/>
              <a:t>02/76115239</a:t>
            </a:r>
            <a:endParaRPr dirty="0"/>
          </a:p>
          <a:p>
            <a:pPr>
              <a:lnSpc>
                <a:spcPct val="200000"/>
              </a:lnSpc>
              <a:defRPr>
                <a:solidFill>
                  <a:srgbClr val="0C377B"/>
                </a:solidFill>
                <a:latin typeface="Gotham Book"/>
                <a:ea typeface="Gotham Book"/>
                <a:cs typeface="Gotham Book"/>
                <a:sym typeface="Gotham Book"/>
              </a:defRPr>
            </a:pPr>
            <a:r>
              <a:rPr lang="it-IT" dirty="0" smtClean="0"/>
              <a:t>E</a:t>
            </a:r>
            <a:r>
              <a:rPr dirty="0" smtClean="0"/>
              <a:t>mail</a:t>
            </a:r>
            <a:r>
              <a:rPr lang="it-IT" dirty="0" smtClean="0"/>
              <a:t> </a:t>
            </a:r>
            <a:r>
              <a:rPr lang="it-IT" dirty="0" smtClean="0"/>
              <a:t>lombardia@coni.it</a:t>
            </a:r>
            <a:endParaRPr dirty="0"/>
          </a:p>
        </p:txBody>
      </p:sp>
      <p:pic>
        <p:nvPicPr>
          <p:cNvPr id="24" name="Scritta_titolo.png" descr="Scritta_titolo.png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2963862" y="1576387"/>
            <a:ext cx="5588001" cy="13160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15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cp:lastModifiedBy>Comitato Olimpico Nazionale Italiano</cp:lastModifiedBy>
  <cp:revision>5</cp:revision>
  <dcterms:modified xsi:type="dcterms:W3CDTF">2015-10-28T14:36:29Z</dcterms:modified>
</cp:coreProperties>
</file>