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0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08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9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65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4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1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0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9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24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37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1518-9CAD-436D-9F43-895341E6E16C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791A-95B5-455A-8014-29D8035D2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92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pen-minds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5313" y="755374"/>
            <a:ext cx="7772400" cy="139147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50"/>
                </a:solidFill>
              </a:rPr>
              <a:t>ENGLISH SUMMER CAMP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sz="2200" dirty="0">
                <a:solidFill>
                  <a:srgbClr val="00B050"/>
                </a:solidFill>
              </a:rPr>
              <a:t>3-14 LUGLIO 2017</a:t>
            </a:r>
            <a:br>
              <a:rPr lang="it-IT" sz="2200" dirty="0">
                <a:solidFill>
                  <a:srgbClr val="00B050"/>
                </a:solidFill>
              </a:rPr>
            </a:br>
            <a:r>
              <a:rPr lang="it-IT" sz="2200" dirty="0">
                <a:solidFill>
                  <a:srgbClr val="00B050"/>
                </a:solidFill>
              </a:rPr>
              <a:t>c/o TEATRO «LA SCALA DELLA VITA» </a:t>
            </a:r>
            <a:br>
              <a:rPr lang="it-IT" sz="2200" dirty="0">
                <a:solidFill>
                  <a:srgbClr val="00B050"/>
                </a:solidFill>
              </a:rPr>
            </a:br>
            <a:r>
              <a:rPr lang="it-IT" sz="2700" dirty="0">
                <a:solidFill>
                  <a:srgbClr val="00B050"/>
                </a:solidFill>
              </a:rPr>
              <a:t>VIA PIOLTI DE BIANCHI 47, ANGOLO MACEDONIO MELLONI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6835" y="2425147"/>
            <a:ext cx="8269356" cy="3723861"/>
          </a:xfrm>
        </p:spPr>
        <p:txBody>
          <a:bodyPr>
            <a:normAutofit fontScale="92500" lnSpcReduction="20000"/>
          </a:bodyPr>
          <a:lstStyle/>
          <a:p>
            <a:r>
              <a:rPr lang="it-IT" sz="3400" dirty="0">
                <a:solidFill>
                  <a:schemeClr val="tx2">
                    <a:lumMod val="75000"/>
                  </a:schemeClr>
                </a:solidFill>
              </a:rPr>
              <a:t>Partecipa al nostro SUMMER CAMP TEATRALE</a:t>
            </a:r>
          </a:p>
          <a:p>
            <a:r>
              <a:rPr lang="it-IT" sz="3400" dirty="0">
                <a:solidFill>
                  <a:schemeClr val="tx2">
                    <a:lumMod val="75000"/>
                  </a:schemeClr>
                </a:solidFill>
              </a:rPr>
              <a:t>condotto da docenti di madrelingua INGLESE!</a:t>
            </a: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Rilassamento e consapevolezza corporea, giochi teatrali e drammatizzazione, uso voce e musica</a:t>
            </a:r>
          </a:p>
          <a:p>
            <a:r>
              <a:rPr lang="it-IT" sz="3600" dirty="0">
                <a:solidFill>
                  <a:srgbClr val="FF0000"/>
                </a:solidFill>
              </a:rPr>
              <a:t>INTERAMENTE IN LINGUA INGLESE!</a:t>
            </a:r>
          </a:p>
          <a:p>
            <a:r>
              <a:rPr lang="it-IT" sz="2000" dirty="0">
                <a:solidFill>
                  <a:srgbClr val="0070C0"/>
                </a:solidFill>
              </a:rPr>
              <a:t>Camp condotto da madrelingua </a:t>
            </a:r>
            <a:r>
              <a:rPr lang="it-IT" sz="2000" dirty="0" err="1">
                <a:solidFill>
                  <a:srgbClr val="0070C0"/>
                </a:solidFill>
              </a:rPr>
              <a:t>nglesi</a:t>
            </a:r>
            <a:r>
              <a:rPr lang="it-IT" sz="2000" dirty="0">
                <a:solidFill>
                  <a:srgbClr val="0070C0"/>
                </a:solidFill>
              </a:rPr>
              <a:t> con esperienza nel campo teatrale</a:t>
            </a:r>
            <a:endParaRPr lang="it-IT" sz="2400" dirty="0">
              <a:solidFill>
                <a:srgbClr val="FF0000"/>
              </a:solidFill>
            </a:endParaRPr>
          </a:p>
          <a:p>
            <a:r>
              <a:rPr lang="it-IT" sz="1700" dirty="0">
                <a:solidFill>
                  <a:schemeClr val="tx1"/>
                </a:solidFill>
              </a:rPr>
              <a:t>Aperto a bambini e ragazzi dai 6 ai 12 anni dal lunedì al venerdì dalle 900 alle 1300</a:t>
            </a:r>
          </a:p>
          <a:p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La Vostra scuola è convenzionata, quindi avete diritto ad un prezzo vantaggioso!!!</a:t>
            </a:r>
          </a:p>
          <a:p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1 settimana/135 Euro</a:t>
            </a:r>
          </a:p>
          <a:p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2 settimane/270 Euro</a:t>
            </a:r>
          </a:p>
          <a:p>
            <a:r>
              <a:rPr lang="it-IT" sz="1700" dirty="0">
                <a:solidFill>
                  <a:schemeClr val="tx1"/>
                </a:solidFill>
              </a:rPr>
              <a:t>Per info: </a:t>
            </a:r>
            <a:r>
              <a:rPr lang="it-IT" sz="1700" dirty="0">
                <a:solidFill>
                  <a:schemeClr val="tx1"/>
                </a:solidFill>
                <a:hlinkClick r:id="rId2"/>
              </a:rPr>
              <a:t>www.open-minds.it</a:t>
            </a:r>
            <a:r>
              <a:rPr lang="it-IT" sz="1700" dirty="0">
                <a:solidFill>
                  <a:schemeClr val="tx1"/>
                </a:solidFill>
              </a:rPr>
              <a:t> – 02671658091</a:t>
            </a:r>
          </a:p>
          <a:p>
            <a:r>
              <a:rPr lang="it-IT" sz="1700" dirty="0">
                <a:solidFill>
                  <a:schemeClr val="tx1"/>
                </a:solidFill>
              </a:rPr>
              <a:t>claudia@open-minds.it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9" y="927653"/>
            <a:ext cx="1590261" cy="7951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47" y="877543"/>
            <a:ext cx="1690482" cy="8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0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-openmi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-openminds" id="{52C38972-7D5E-410F-B5E5-1E89728E5226}" vid="{0BA7C397-705D-4110-968D-27DB975BCB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Tema-openminds</Template>
  <TotalTime>58</TotalTime>
  <Words>102</Words>
  <Application>Microsoft Office PowerPoint</Application>
  <PresentationFormat>Presentazione su schermo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Tema-openminds</vt:lpstr>
      <vt:lpstr>ENGLISH SUMMER CAMP 3-14 LUGLIO 2017 c/o TEATRO «LA SCALA DELLA VITA»  VIA PIOLTI DE BIANCHI 47, ANGOLO MACEDONIO MELLONI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SUMMER CAMP 12-23 GIUGNO 2017 c/o SPAZIOLAB 19 VIA BISLERI, 19 – MM1 Gambara</dc:title>
  <dc:creator>Claud</dc:creator>
  <cp:lastModifiedBy>Claud</cp:lastModifiedBy>
  <cp:revision>7</cp:revision>
  <dcterms:created xsi:type="dcterms:W3CDTF">2017-04-20T08:58:40Z</dcterms:created>
  <dcterms:modified xsi:type="dcterms:W3CDTF">2017-05-30T08:32:11Z</dcterms:modified>
</cp:coreProperties>
</file>